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4156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66726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154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2816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78539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85124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00455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91182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09427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56697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75325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F3601-AA7E-473E-8475-6DCD3151CDC2}" type="datetimeFigureOut">
              <a:rPr lang="bg-BG" smtClean="0"/>
              <a:t>30.1.2024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24254-61D7-4A08-AA19-6AEBDE91C19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36510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9" y="0"/>
            <a:ext cx="1217989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  <a:latin typeface="Cooper Black" panose="0208090404030B020404" pitchFamily="18" charset="0"/>
              </a:rPr>
              <a:t>FarmVille</a:t>
            </a:r>
            <a:endParaRPr lang="bg-BG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444991"/>
            <a:ext cx="6558742" cy="413009"/>
          </a:xfrm>
        </p:spPr>
        <p:txBody>
          <a:bodyPr>
            <a:normAutofit lnSpcReduction="10000"/>
          </a:bodyPr>
          <a:lstStyle/>
          <a:p>
            <a:r>
              <a:rPr lang="bg-BG" dirty="0" smtClean="0">
                <a:solidFill>
                  <a:schemeClr val="accent1">
                    <a:lumMod val="50000"/>
                  </a:schemeClr>
                </a:solidFill>
              </a:rPr>
              <a:t>Изготвено от:Никола Петров и Светозар Христов</a:t>
            </a:r>
            <a:endParaRPr lang="bg-BG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872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entury" panose="02040604050505020304" pitchFamily="18" charset="0"/>
              </a:rPr>
              <a:t>1.</a:t>
            </a:r>
            <a:r>
              <a:rPr lang="bg-BG" dirty="0" smtClean="0">
                <a:latin typeface="Century" panose="02040604050505020304" pitchFamily="18" charset="0"/>
              </a:rPr>
              <a:t>Какво представлява </a:t>
            </a:r>
            <a:r>
              <a:rPr lang="en-US" dirty="0" err="1" smtClean="0">
                <a:latin typeface="Century" panose="02040604050505020304" pitchFamily="18" charset="0"/>
              </a:rPr>
              <a:t>FarmVille</a:t>
            </a:r>
            <a:endParaRPr lang="bg-BG" dirty="0">
              <a:latin typeface="Century" panose="02040604050505020304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Програмат е базирана на </a:t>
            </a:r>
            <a:r>
              <a:rPr lang="ru-RU" dirty="0" smtClean="0"/>
              <a:t>популярната онлайн игра за симулация на земеделие, където играчите могат да създават и управляват своите виртуални ферми. Играта позволява на играчите да позицинират различни видове реколта</a:t>
            </a:r>
            <a:r>
              <a:rPr lang="ru-RU" dirty="0"/>
              <a:t> </a:t>
            </a:r>
            <a:r>
              <a:rPr lang="ru-RU" dirty="0" smtClean="0"/>
              <a:t>и животни във виртуалната си ферма.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62513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entury" panose="02040604050505020304" pitchFamily="18" charset="0"/>
              </a:rPr>
              <a:t>2.</a:t>
            </a:r>
            <a:r>
              <a:rPr lang="bg-BG" dirty="0" smtClean="0">
                <a:latin typeface="Century" panose="02040604050505020304" pitchFamily="18" charset="0"/>
              </a:rPr>
              <a:t>Функционалност на програмата</a:t>
            </a:r>
            <a:endParaRPr lang="bg-BG" dirty="0">
              <a:latin typeface="Century" panose="020406040505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Програмат дава възможността на играча да създаде и къстомизира своя собствена ферма според вкуса си. Предоставени са му селекция от култури и животни, които могат да бъдат поставени в игралното „поле“ , разположено в дясната част на екрана.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1915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" panose="02040604050505020304" pitchFamily="18" charset="0"/>
              </a:rPr>
              <a:t>2.</a:t>
            </a:r>
            <a:r>
              <a:rPr lang="bg-BG" dirty="0">
                <a:latin typeface="Century" panose="02040604050505020304" pitchFamily="18" charset="0"/>
              </a:rPr>
              <a:t>Функционалност на програмата</a:t>
            </a:r>
            <a:endParaRPr lang="bg-BG" dirty="0">
              <a:latin typeface="Century" panose="020406040505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29" y="2230014"/>
            <a:ext cx="5690957" cy="36950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690" y="2230014"/>
            <a:ext cx="5709062" cy="36950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01012" y="1775685"/>
            <a:ext cx="45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/>
              <a:t>Селекция от животни:</a:t>
            </a:r>
            <a:endParaRPr lang="bg-BG" dirty="0"/>
          </a:p>
        </p:txBody>
      </p:sp>
      <p:sp>
        <p:nvSpPr>
          <p:cNvPr id="7" name="TextBox 6"/>
          <p:cNvSpPr txBox="1"/>
          <p:nvPr/>
        </p:nvSpPr>
        <p:spPr>
          <a:xfrm>
            <a:off x="7333862" y="1860682"/>
            <a:ext cx="3247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/>
              <a:t>Селекция от култури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62755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entury" panose="02040604050505020304" pitchFamily="18" charset="0"/>
              </a:rPr>
              <a:t>3.</a:t>
            </a:r>
            <a:r>
              <a:rPr lang="bg-BG" dirty="0" smtClean="0">
                <a:latin typeface="Century" panose="02040604050505020304" pitchFamily="18" charset="0"/>
              </a:rPr>
              <a:t>Процес </a:t>
            </a:r>
            <a:r>
              <a:rPr lang="bg-BG" dirty="0" smtClean="0">
                <a:latin typeface="Century" panose="02040604050505020304" pitchFamily="18" charset="0"/>
              </a:rPr>
              <a:t>на създаване</a:t>
            </a:r>
            <a:endParaRPr lang="bg-BG" dirty="0">
              <a:latin typeface="Century" panose="020406040505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1.Използвахме </a:t>
            </a:r>
            <a:r>
              <a:rPr lang="en-US" dirty="0" smtClean="0"/>
              <a:t>Trello Board </a:t>
            </a:r>
            <a:r>
              <a:rPr lang="bg-BG" dirty="0" smtClean="0"/>
              <a:t>за разпределяне на задачите и проследяване на </a:t>
            </a:r>
            <a:r>
              <a:rPr lang="bg-BG" dirty="0" smtClean="0"/>
              <a:t>прогреса</a:t>
            </a:r>
          </a:p>
          <a:p>
            <a:r>
              <a:rPr lang="bg-BG" dirty="0" smtClean="0"/>
              <a:t>2.С помощта на </a:t>
            </a:r>
            <a:r>
              <a:rPr lang="en-US" dirty="0" err="1" smtClean="0"/>
              <a:t>InteliJ</a:t>
            </a:r>
            <a:r>
              <a:rPr lang="en-US" dirty="0" smtClean="0"/>
              <a:t> </a:t>
            </a:r>
            <a:r>
              <a:rPr lang="bg-BG" dirty="0" smtClean="0"/>
              <a:t>създадохме кода</a:t>
            </a:r>
          </a:p>
          <a:p>
            <a:r>
              <a:rPr lang="bg-BG" dirty="0" smtClean="0"/>
              <a:t>3.създадохме презентация за да представим и визуализираме идеята си</a:t>
            </a:r>
          </a:p>
          <a:p>
            <a:r>
              <a:rPr lang="bg-BG" dirty="0" smtClean="0"/>
              <a:t>4.Получихме шестици ;)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34092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bg-BG" dirty="0" smtClean="0">
                <a:latin typeface="Century" panose="02040604050505020304" pitchFamily="18" charset="0"/>
              </a:rPr>
              <a:t>4.Какво постигнахме</a:t>
            </a:r>
            <a:endParaRPr lang="bg-BG" dirty="0">
              <a:latin typeface="Century" panose="020406040505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9608873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46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entury" panose="02040604050505020304" pitchFamily="18" charset="0"/>
              </a:rPr>
              <a:t>5.</a:t>
            </a:r>
            <a:r>
              <a:rPr lang="bg-BG" dirty="0" smtClean="0">
                <a:latin typeface="Century" panose="02040604050505020304" pitchFamily="18" charset="0"/>
              </a:rPr>
              <a:t>Демонстрация на програмата</a:t>
            </a:r>
            <a:endParaRPr lang="bg-BG" dirty="0">
              <a:latin typeface="Century" panose="02040604050505020304" pitchFamily="18" charset="0"/>
            </a:endParaRPr>
          </a:p>
        </p:txBody>
      </p:sp>
      <p:pic>
        <p:nvPicPr>
          <p:cNvPr id="6" name="E5C379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9745" y="1565997"/>
            <a:ext cx="7437830" cy="4826490"/>
          </a:xfrm>
        </p:spPr>
      </p:pic>
    </p:spTree>
    <p:extLst>
      <p:ext uri="{BB962C8B-B14F-4D97-AF65-F5344CB8AC3E}">
        <p14:creationId xmlns:p14="http://schemas.microsoft.com/office/powerpoint/2010/main" val="16712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334"/>
            <a:ext cx="12192000" cy="686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041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147</Words>
  <Application>Microsoft Office PowerPoint</Application>
  <PresentationFormat>Widescreen</PresentationFormat>
  <Paragraphs>16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Century</vt:lpstr>
      <vt:lpstr>Cooper Black</vt:lpstr>
      <vt:lpstr>Office Theme</vt:lpstr>
      <vt:lpstr>FarmVille</vt:lpstr>
      <vt:lpstr>1.Какво представлява FarmVille</vt:lpstr>
      <vt:lpstr>2.Функционалност на програмата</vt:lpstr>
      <vt:lpstr>2.Функционалност на програмата</vt:lpstr>
      <vt:lpstr>3.Процес на създаване</vt:lpstr>
      <vt:lpstr>4.Какво постигнахме</vt:lpstr>
      <vt:lpstr>5.Демонстрация на програмата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FarmVille</dc:title>
  <dc:creator>Nikola Petrov</dc:creator>
  <cp:lastModifiedBy>Svetozar Hristov</cp:lastModifiedBy>
  <cp:revision>11</cp:revision>
  <dcterms:created xsi:type="dcterms:W3CDTF">2024-01-23T14:30:58Z</dcterms:created>
  <dcterms:modified xsi:type="dcterms:W3CDTF">2024-01-30T15:06:29Z</dcterms:modified>
</cp:coreProperties>
</file>

<file path=docProps/thumbnail.jpeg>
</file>